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40" r:id="rId1"/>
  </p:sldMasterIdLst>
  <p:sldIdLst>
    <p:sldId id="256" r:id="rId2"/>
    <p:sldId id="257" r:id="rId3"/>
    <p:sldId id="258" r:id="rId4"/>
    <p:sldId id="259" r:id="rId5"/>
    <p:sldId id="260" r:id="rId6"/>
    <p:sldId id="266" r:id="rId7"/>
    <p:sldId id="267" r:id="rId8"/>
    <p:sldId id="261" r:id="rId9"/>
    <p:sldId id="262" r:id="rId10"/>
    <p:sldId id="263"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7"/>
  </p:normalViewPr>
  <p:slideViewPr>
    <p:cSldViewPr snapToGrid="0" snapToObjects="1">
      <p:cViewPr varScale="1">
        <p:scale>
          <a:sx n="78" d="100"/>
          <a:sy n="78" d="100"/>
        </p:scale>
        <p:origin x="850" y="82"/>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5BCAD085-E8A6-8845-BD4E-CB4CCA059FC4}" type="datetimeFigureOut">
              <a:rPr lang="en-US" smtClean="0"/>
              <a:pPr/>
              <a:t>7/3/2025</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1FF6DA9-008F-8B48-92A6-B652298478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a:t>Click to edit Master title style</a:t>
            </a:r>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BCAD085-E8A6-8845-BD4E-CB4CCA059FC4}"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5BCAD085-E8A6-8845-BD4E-CB4CCA059FC4}" type="datetimeFigureOut">
              <a:rPr lang="en-US" smtClean="0"/>
              <a:pPr/>
              <a:t>7/3/2025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pPr/>
              <a:t>7/3/2025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7/3/2025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BCAD085-E8A6-8845-BD4E-CB4CCA059FC4}"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sz="1800"/>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7/3/2025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10769600" y="6356351"/>
            <a:ext cx="812800" cy="365125"/>
          </a:xfrm>
        </p:spPr>
        <p:txBody>
          <a:bodyPr/>
          <a:lstStyle/>
          <a:p>
            <a:fld id="{C1FF6DA9-008F-8B48-92A6-B652298478BF}" type="slidenum">
              <a:rPr lang="en-US" smtClean="0"/>
              <a:pPr/>
              <a:t>‹#›</a:t>
            </a:fld>
            <a:endParaRPr lang="en-US"/>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BCAD085-E8A6-8845-BD4E-CB4CCA059FC4}" type="datetimeFigureOut">
              <a:rPr lang="en-US" smtClean="0"/>
              <a:pPr/>
              <a:t>7/3/2025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sz="1800">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5BCAD085-E8A6-8845-BD4E-CB4CCA059FC4}" type="datetimeFigureOut">
              <a:rPr lang="en-US" smtClean="0"/>
              <a:pPr/>
              <a:t>7/3/2025</a:t>
            </a:fld>
            <a:endParaRPr lang="en-US"/>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1FF6DA9-008F-8B48-92A6-B652298478BF}" type="slidenum">
              <a:rPr lang="en-US" smtClean="0"/>
              <a:pPr/>
              <a:t>‹#›</a:t>
            </a:fld>
            <a:endParaRPr lang="en-US"/>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sz="1800"/>
            </a:p>
          </p:txBody>
        </p:sp>
      </p:gr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tiff"/><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8281" y="1322962"/>
            <a:ext cx="8939719" cy="1143000"/>
          </a:xfrm>
        </p:spPr>
        <p:txBody>
          <a:bodyPr>
            <a:noAutofit/>
          </a:bodyPr>
          <a:lstStyle/>
          <a:p>
            <a:pPr algn="ctr"/>
            <a:r>
              <a:rPr lang="en-IN" sz="4000" b="1" dirty="0"/>
              <a:t>INCOME INSECURITY – </a:t>
            </a:r>
            <a:r>
              <a:rPr lang="hi-IN" sz="4000" dirty="0"/>
              <a:t>एक आम लड़ाई</a:t>
            </a:r>
            <a:endParaRPr lang="en-IN" sz="4500" b="1" dirty="0"/>
          </a:p>
        </p:txBody>
      </p:sp>
      <p:sp>
        <p:nvSpPr>
          <p:cNvPr id="3" name="Content Placeholder 2"/>
          <p:cNvSpPr>
            <a:spLocks noGrp="1"/>
          </p:cNvSpPr>
          <p:nvPr>
            <p:ph idx="1"/>
          </p:nvPr>
        </p:nvSpPr>
        <p:spPr>
          <a:xfrm>
            <a:off x="1981200" y="3686784"/>
            <a:ext cx="8229600" cy="2208179"/>
          </a:xfrm>
        </p:spPr>
        <p:txBody>
          <a:bodyPr>
            <a:normAutofit/>
          </a:bodyPr>
          <a:lstStyle/>
          <a:p>
            <a:r>
              <a:rPr sz="3200"/>
              <a:t>Legends </a:t>
            </a:r>
            <a:r>
              <a:rPr lang="hi-IN" sz="3200" dirty="0"/>
              <a:t>की कहानियाँ और हमारे लिए सबक</a:t>
            </a:r>
            <a:endParaRPr sz="3200"/>
          </a:p>
        </p:txBody>
      </p:sp>
      <p:pic>
        <p:nvPicPr>
          <p:cNvPr id="5" name="Picture 4" descr="D:\Download\WINNING TEAM LOGO new2.png"/>
          <p:cNvPicPr>
            <a:picLocks noChangeAspect="1" noChangeArrowheads="1"/>
          </p:cNvPicPr>
          <p:nvPr/>
        </p:nvPicPr>
        <p:blipFill>
          <a:blip r:embed="rId2"/>
          <a:srcRect/>
          <a:stretch>
            <a:fillRect/>
          </a:stretch>
        </p:blipFill>
        <p:spPr bwMode="auto">
          <a:xfrm>
            <a:off x="7836606" y="82095"/>
            <a:ext cx="2179638" cy="427037"/>
          </a:xfrm>
          <a:prstGeom prst="rect">
            <a:avLst/>
          </a:prstGeom>
          <a:noFill/>
        </p:spPr>
      </p:pic>
      <p:pic>
        <p:nvPicPr>
          <p:cNvPr id="6" name="Picture 3"/>
          <p:cNvPicPr>
            <a:picLocks noChangeAspect="1" noChangeArrowheads="1"/>
          </p:cNvPicPr>
          <p:nvPr/>
        </p:nvPicPr>
        <p:blipFill>
          <a:blip r:embed="rId3"/>
          <a:srcRect/>
          <a:stretch>
            <a:fillRect/>
          </a:stretch>
        </p:blipFill>
        <p:spPr bwMode="auto">
          <a:xfrm>
            <a:off x="496529" y="6078837"/>
            <a:ext cx="709468" cy="408475"/>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4192" y="198830"/>
            <a:ext cx="8686800" cy="1143000"/>
          </a:xfrm>
        </p:spPr>
        <p:txBody>
          <a:bodyPr>
            <a:normAutofit/>
          </a:bodyPr>
          <a:lstStyle/>
          <a:p>
            <a:pPr algn="ctr"/>
            <a:r>
              <a:rPr lang="hi-IN" sz="3600" dirty="0"/>
              <a:t>राहुल द्रविड़ - स्टारडम के बावजूद संदेह</a:t>
            </a:r>
            <a:endParaRPr lang="en-IN" sz="4000" dirty="0"/>
          </a:p>
        </p:txBody>
      </p:sp>
      <p:sp>
        <p:nvSpPr>
          <p:cNvPr id="3" name="Content Placeholder 2"/>
          <p:cNvSpPr>
            <a:spLocks noGrp="1"/>
          </p:cNvSpPr>
          <p:nvPr>
            <p:ph idx="1"/>
          </p:nvPr>
        </p:nvSpPr>
        <p:spPr>
          <a:xfrm>
            <a:off x="2525949" y="2334638"/>
            <a:ext cx="3064213" cy="3940026"/>
          </a:xfrm>
        </p:spPr>
        <p:txBody>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जब 1998 में मुझे वनडे टीम से बाहर कर दिया गया तो मैं असुरक्षित महसूस करने लगा... मुझे लगा कि क्या मैं सचमुच वनडे खेलने लायक हूं</a:t>
            </a:r>
            <a:r>
              <a:rPr lang="en-IN" dirty="0">
                <a:latin typeface="Kohinoor Devanagari" panose="02000000000000000000" pitchFamily="2" charset="77"/>
                <a:cs typeface="Kohinoor Devanagari" panose="02000000000000000000" pitchFamily="2" charset="77"/>
              </a:rPr>
              <a:t>!</a:t>
            </a:r>
            <a:r>
              <a:rPr dirty="0">
                <a:latin typeface="Kohinoor Devanagari" panose="02000000000000000000" pitchFamily="2" charset="77"/>
                <a:cs typeface="Kohinoor Devanagari" panose="02000000000000000000" pitchFamily="2" charset="77"/>
              </a:rPr>
              <a:t>”</a:t>
            </a:r>
          </a:p>
        </p:txBody>
      </p:sp>
      <p:pic>
        <p:nvPicPr>
          <p:cNvPr id="2052" name="Picture 4"/>
          <p:cNvPicPr>
            <a:picLocks noChangeAspect="1" noChangeArrowheads="1"/>
          </p:cNvPicPr>
          <p:nvPr/>
        </p:nvPicPr>
        <p:blipFill>
          <a:blip r:embed="rId2"/>
          <a:srcRect/>
          <a:stretch>
            <a:fillRect/>
          </a:stretch>
        </p:blipFill>
        <p:spPr bwMode="auto">
          <a:xfrm>
            <a:off x="6202231" y="1555258"/>
            <a:ext cx="3213400" cy="4245737"/>
          </a:xfrm>
          <a:prstGeom prst="rect">
            <a:avLst/>
          </a:prstGeom>
          <a:noFill/>
          <a:ln w="9525">
            <a:noFill/>
            <a:miter lim="800000"/>
            <a:headEnd/>
            <a:tailEnd/>
          </a:ln>
          <a:effectLst/>
        </p:spPr>
      </p:pic>
      <p:pic>
        <p:nvPicPr>
          <p:cNvPr id="6" name="Picture 5" descr="D:\Download\WINNING TEAM LOGO new2.png"/>
          <p:cNvPicPr>
            <a:picLocks noChangeAspect="1" noChangeArrowheads="1"/>
          </p:cNvPicPr>
          <p:nvPr/>
        </p:nvPicPr>
        <p:blipFill>
          <a:blip r:embed="rId3"/>
          <a:srcRect/>
          <a:stretch>
            <a:fillRect/>
          </a:stretch>
        </p:blipFill>
        <p:spPr bwMode="auto">
          <a:xfrm>
            <a:off x="7836606" y="82095"/>
            <a:ext cx="2179638" cy="427037"/>
          </a:xfrm>
          <a:prstGeom prst="rect">
            <a:avLst/>
          </a:prstGeom>
          <a:noFill/>
        </p:spPr>
      </p:pic>
      <p:pic>
        <p:nvPicPr>
          <p:cNvPr id="7" name="Picture 3"/>
          <p:cNvPicPr>
            <a:picLocks noChangeAspect="1" noChangeArrowheads="1"/>
          </p:cNvPicPr>
          <p:nvPr/>
        </p:nvPicPr>
        <p:blipFill>
          <a:blip r:embed="rId4"/>
          <a:srcRect/>
          <a:stretch>
            <a:fillRect/>
          </a:stretch>
        </p:blipFill>
        <p:spPr bwMode="auto">
          <a:xfrm>
            <a:off x="516193" y="5960850"/>
            <a:ext cx="709468" cy="408475"/>
          </a:xfrm>
          <a:prstGeom prst="rect">
            <a:avLst/>
          </a:prstGeom>
          <a:noFill/>
          <a:ln w="9525">
            <a:noFill/>
            <a:miter lim="800000"/>
            <a:headEnd/>
            <a:tailEnd/>
          </a:ln>
          <a:effec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19852"/>
            <a:ext cx="8229600" cy="1143000"/>
          </a:xfrm>
        </p:spPr>
        <p:txBody>
          <a:bodyPr>
            <a:normAutofit/>
          </a:bodyPr>
          <a:lstStyle/>
          <a:p>
            <a:pPr algn="ctr"/>
            <a:r>
              <a:rPr lang="hi-IN" sz="3600" dirty="0"/>
              <a:t>बलजीत सिंह साहनी - 31 साल की उम्र में छोड़</a:t>
            </a:r>
            <a:r>
              <a:rPr lang="en-IN" sz="3600" dirty="0"/>
              <a:t> </a:t>
            </a:r>
            <a:r>
              <a:rPr lang="hi-IN" sz="3600" dirty="0"/>
              <a:t>दिया</a:t>
            </a:r>
            <a:r>
              <a:rPr lang="en-IN" sz="3600" dirty="0"/>
              <a:t> </a:t>
            </a:r>
            <a:r>
              <a:rPr lang="hi-IN" sz="3600" dirty="0"/>
              <a:t>फुटबॉल</a:t>
            </a:r>
            <a:endParaRPr lang="en-IN" sz="4000" dirty="0"/>
          </a:p>
        </p:txBody>
      </p:sp>
      <p:sp>
        <p:nvSpPr>
          <p:cNvPr id="3" name="Content Placeholder 2"/>
          <p:cNvSpPr>
            <a:spLocks noGrp="1"/>
          </p:cNvSpPr>
          <p:nvPr>
            <p:ph idx="1"/>
          </p:nvPr>
        </p:nvSpPr>
        <p:spPr>
          <a:xfrm>
            <a:off x="1981200" y="2149813"/>
            <a:ext cx="3929974" cy="3833022"/>
          </a:xfrm>
        </p:spPr>
        <p:txBody>
          <a:bodyPr>
            <a:normAutofit/>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2019 में मैं कनाडा चला गया। मुझे पर्याप्त वेतन नहीं मिल रहा था... मुझे घर चलाना था, पारिवारिक जिम्मेदारियाँ निभानी थीं। इसलिए मैंने 31 साल की उम्र में फुटबॉल छोड़ दिया।</a:t>
            </a:r>
            <a:r>
              <a:rPr dirty="0">
                <a:latin typeface="Kohinoor Devanagari" panose="02000000000000000000" pitchFamily="2" charset="77"/>
                <a:cs typeface="Kohinoor Devanagari" panose="02000000000000000000" pitchFamily="2" charset="77"/>
              </a:rPr>
              <a:t>”</a:t>
            </a:r>
          </a:p>
        </p:txBody>
      </p:sp>
      <p:pic>
        <p:nvPicPr>
          <p:cNvPr id="3074" name="Picture 2"/>
          <p:cNvPicPr>
            <a:picLocks noChangeAspect="1" noChangeArrowheads="1"/>
          </p:cNvPicPr>
          <p:nvPr/>
        </p:nvPicPr>
        <p:blipFill>
          <a:blip r:embed="rId2"/>
          <a:srcRect/>
          <a:stretch>
            <a:fillRect/>
          </a:stretch>
        </p:blipFill>
        <p:spPr bwMode="auto">
          <a:xfrm>
            <a:off x="7584124" y="2149813"/>
            <a:ext cx="2721380" cy="3917940"/>
          </a:xfrm>
          <a:prstGeom prst="rect">
            <a:avLst/>
          </a:prstGeom>
          <a:noFill/>
          <a:ln w="9525">
            <a:noFill/>
            <a:miter lim="800000"/>
            <a:headEnd/>
            <a:tailEnd/>
          </a:ln>
          <a:effectLst/>
        </p:spPr>
      </p:pic>
      <p:pic>
        <p:nvPicPr>
          <p:cNvPr id="8" name="Picture 3"/>
          <p:cNvPicPr>
            <a:picLocks noChangeAspect="1" noChangeArrowheads="1"/>
          </p:cNvPicPr>
          <p:nvPr/>
        </p:nvPicPr>
        <p:blipFill>
          <a:blip r:embed="rId3"/>
          <a:srcRect/>
          <a:stretch>
            <a:fillRect/>
          </a:stretch>
        </p:blipFill>
        <p:spPr bwMode="auto">
          <a:xfrm>
            <a:off x="644013" y="5982835"/>
            <a:ext cx="709468" cy="408475"/>
          </a:xfrm>
          <a:prstGeom prst="rect">
            <a:avLst/>
          </a:prstGeom>
          <a:noFill/>
          <a:ln w="9525">
            <a:noFill/>
            <a:miter lim="800000"/>
            <a:headEnd/>
            <a:tailEnd/>
          </a:ln>
          <a:effectLst/>
        </p:spPr>
      </p:pic>
      <p:pic>
        <p:nvPicPr>
          <p:cNvPr id="9" name="Picture 8" descr="D:\Download\WINNING TEAM LOGO new2.png"/>
          <p:cNvPicPr>
            <a:picLocks noChangeAspect="1" noChangeArrowheads="1"/>
          </p:cNvPicPr>
          <p:nvPr/>
        </p:nvPicPr>
        <p:blipFill>
          <a:blip r:embed="rId4"/>
          <a:srcRect/>
          <a:stretch>
            <a:fillRect/>
          </a:stretch>
        </p:blipFill>
        <p:spPr bwMode="auto">
          <a:xfrm>
            <a:off x="8215989" y="43183"/>
            <a:ext cx="2179638" cy="427037"/>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0668" y="295613"/>
            <a:ext cx="8229600" cy="1143000"/>
          </a:xfrm>
        </p:spPr>
        <p:txBody>
          <a:bodyPr>
            <a:normAutofit/>
          </a:bodyPr>
          <a:lstStyle/>
          <a:p>
            <a:r>
              <a:rPr lang="hi-IN" sz="3600" dirty="0"/>
              <a:t>सुरेश रैना - चोटिल और तनावग्रस्त</a:t>
            </a:r>
            <a:endParaRPr lang="en-IN" sz="4000" dirty="0"/>
          </a:p>
        </p:txBody>
      </p:sp>
      <p:sp>
        <p:nvSpPr>
          <p:cNvPr id="3" name="Content Placeholder 2"/>
          <p:cNvSpPr>
            <a:spLocks noGrp="1"/>
          </p:cNvSpPr>
          <p:nvPr>
            <p:ph idx="1"/>
          </p:nvPr>
        </p:nvSpPr>
        <p:spPr>
          <a:xfrm>
            <a:off x="1981200" y="2645924"/>
            <a:ext cx="4970834" cy="2782111"/>
          </a:xfrm>
        </p:spPr>
        <p:txBody>
          <a:bodyPr>
            <a:normAutofit/>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वित्तीय स्थिति को लेकर तनाव में था…” </a:t>
            </a:r>
            <a:endParaRPr lang="en-IN" dirty="0">
              <a:latin typeface="Kohinoor Devanagari" panose="02000000000000000000" pitchFamily="2" charset="77"/>
              <a:cs typeface="Kohinoor Devanagari" panose="02000000000000000000" pitchFamily="2" charset="77"/>
            </a:endParaRPr>
          </a:p>
          <a:p>
            <a:r>
              <a:rPr lang="hi-IN" dirty="0">
                <a:latin typeface="Kohinoor Devanagari" panose="02000000000000000000" pitchFamily="2" charset="77"/>
                <a:cs typeface="Kohinoor Devanagari" panose="02000000000000000000" pitchFamily="2" charset="77"/>
              </a:rPr>
              <a:t>(2007 में घुटने की चोट के कारण 6 महीने तक बिस्तर पर रहने के बाद)</a:t>
            </a:r>
            <a:endParaRPr dirty="0">
              <a:latin typeface="Kohinoor Devanagari" panose="02000000000000000000" pitchFamily="2" charset="77"/>
              <a:cs typeface="Kohinoor Devanagari" panose="02000000000000000000" pitchFamily="2" charset="77"/>
            </a:endParaRPr>
          </a:p>
        </p:txBody>
      </p:sp>
      <p:pic>
        <p:nvPicPr>
          <p:cNvPr id="4098" name="Picture 2"/>
          <p:cNvPicPr>
            <a:picLocks noChangeAspect="1" noChangeArrowheads="1"/>
          </p:cNvPicPr>
          <p:nvPr/>
        </p:nvPicPr>
        <p:blipFill>
          <a:blip r:embed="rId2"/>
          <a:srcRect/>
          <a:stretch>
            <a:fillRect/>
          </a:stretch>
        </p:blipFill>
        <p:spPr bwMode="auto">
          <a:xfrm>
            <a:off x="7130072" y="1993359"/>
            <a:ext cx="2562225" cy="3124200"/>
          </a:xfrm>
          <a:prstGeom prst="rect">
            <a:avLst/>
          </a:prstGeom>
          <a:noFill/>
          <a:ln w="9525">
            <a:noFill/>
            <a:miter lim="800000"/>
            <a:headEnd/>
            <a:tailEnd/>
          </a:ln>
          <a:effectLst/>
        </p:spPr>
      </p:pic>
      <p:pic>
        <p:nvPicPr>
          <p:cNvPr id="6" name="Picture 3"/>
          <p:cNvPicPr>
            <a:picLocks noChangeAspect="1" noChangeArrowheads="1"/>
          </p:cNvPicPr>
          <p:nvPr/>
        </p:nvPicPr>
        <p:blipFill>
          <a:blip r:embed="rId3"/>
          <a:srcRect/>
          <a:stretch>
            <a:fillRect/>
          </a:stretch>
        </p:blipFill>
        <p:spPr bwMode="auto">
          <a:xfrm>
            <a:off x="801329" y="6078837"/>
            <a:ext cx="709468" cy="408475"/>
          </a:xfrm>
          <a:prstGeom prst="rect">
            <a:avLst/>
          </a:prstGeom>
          <a:noFill/>
          <a:ln w="9525">
            <a:noFill/>
            <a:miter lim="800000"/>
            <a:headEnd/>
            <a:tailEnd/>
          </a:ln>
          <a:effectLst/>
        </p:spPr>
      </p:pic>
      <p:pic>
        <p:nvPicPr>
          <p:cNvPr id="7" name="Picture 6" descr="D:\Download\WINNING TEAM LOGO new2.png"/>
          <p:cNvPicPr>
            <a:picLocks noChangeAspect="1" noChangeArrowheads="1"/>
          </p:cNvPicPr>
          <p:nvPr/>
        </p:nvPicPr>
        <p:blipFill>
          <a:blip r:embed="rId4"/>
          <a:srcRect/>
          <a:stretch>
            <a:fillRect/>
          </a:stretch>
        </p:blipFill>
        <p:spPr bwMode="auto">
          <a:xfrm>
            <a:off x="8215989" y="43183"/>
            <a:ext cx="2179638" cy="427037"/>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08827" y="856034"/>
            <a:ext cx="8686800" cy="1143000"/>
          </a:xfrm>
        </p:spPr>
        <p:txBody>
          <a:bodyPr>
            <a:normAutofit/>
          </a:bodyPr>
          <a:lstStyle/>
          <a:p>
            <a:pPr algn="ctr"/>
            <a:r>
              <a:rPr lang="hi-IN" sz="3600" dirty="0"/>
              <a:t>हरभजन सिंह – वेतन की कोई निश्चितता नहीं</a:t>
            </a:r>
            <a:endParaRPr lang="en-IN" sz="4000" dirty="0"/>
          </a:p>
        </p:txBody>
      </p:sp>
      <p:sp>
        <p:nvSpPr>
          <p:cNvPr id="3" name="Content Placeholder 2"/>
          <p:cNvSpPr>
            <a:spLocks noGrp="1"/>
          </p:cNvSpPr>
          <p:nvPr>
            <p:ph idx="1"/>
          </p:nvPr>
        </p:nvSpPr>
        <p:spPr>
          <a:xfrm>
            <a:off x="1981200" y="3054323"/>
            <a:ext cx="4620638" cy="2821183"/>
          </a:xfrm>
        </p:spPr>
        <p:txBody>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कल्पना कीजिए... एक साल मुझे ₹1 लाख मिलेंगे, अगले साल कुछ नहीं... हम अपनी वार्षिक आय की योजना कैसे बनाएँगे?” </a:t>
            </a:r>
            <a:endParaRPr lang="en-IN" dirty="0">
              <a:latin typeface="Kohinoor Devanagari" panose="02000000000000000000" pitchFamily="2" charset="77"/>
              <a:cs typeface="Kohinoor Devanagari" panose="02000000000000000000" pitchFamily="2" charset="77"/>
            </a:endParaRPr>
          </a:p>
          <a:p>
            <a:pPr>
              <a:buNone/>
            </a:pPr>
            <a:r>
              <a:rPr lang="hi-IN" dirty="0">
                <a:latin typeface="Kohinoor Devanagari" panose="02000000000000000000" pitchFamily="2" charset="77"/>
                <a:cs typeface="Kohinoor Devanagari" panose="02000000000000000000" pitchFamily="2" charset="77"/>
              </a:rPr>
              <a:t>- अनिल कुंबले को पत्र, 2019</a:t>
            </a:r>
            <a:endParaRPr dirty="0">
              <a:latin typeface="Kohinoor Devanagari" panose="02000000000000000000" pitchFamily="2" charset="77"/>
              <a:cs typeface="Kohinoor Devanagari" panose="02000000000000000000" pitchFamily="2" charset="77"/>
            </a:endParaRPr>
          </a:p>
        </p:txBody>
      </p:sp>
      <p:pic>
        <p:nvPicPr>
          <p:cNvPr id="5122" name="Picture 2"/>
          <p:cNvPicPr>
            <a:picLocks noChangeAspect="1" noChangeArrowheads="1"/>
          </p:cNvPicPr>
          <p:nvPr/>
        </p:nvPicPr>
        <p:blipFill>
          <a:blip r:embed="rId2"/>
          <a:srcRect/>
          <a:stretch>
            <a:fillRect/>
          </a:stretch>
        </p:blipFill>
        <p:spPr bwMode="auto">
          <a:xfrm>
            <a:off x="7403564" y="2240408"/>
            <a:ext cx="2209800" cy="3486150"/>
          </a:xfrm>
          <a:prstGeom prst="rect">
            <a:avLst/>
          </a:prstGeom>
          <a:noFill/>
          <a:ln w="9525">
            <a:noFill/>
            <a:miter lim="800000"/>
            <a:headEnd/>
            <a:tailEnd/>
          </a:ln>
          <a:effectLst/>
        </p:spPr>
      </p:pic>
      <p:pic>
        <p:nvPicPr>
          <p:cNvPr id="8" name="Picture 3"/>
          <p:cNvPicPr>
            <a:picLocks noChangeAspect="1" noChangeArrowheads="1"/>
          </p:cNvPicPr>
          <p:nvPr/>
        </p:nvPicPr>
        <p:blipFill>
          <a:blip r:embed="rId3"/>
          <a:srcRect/>
          <a:stretch>
            <a:fillRect/>
          </a:stretch>
        </p:blipFill>
        <p:spPr bwMode="auto">
          <a:xfrm>
            <a:off x="762000" y="5960850"/>
            <a:ext cx="709468" cy="408475"/>
          </a:xfrm>
          <a:prstGeom prst="rect">
            <a:avLst/>
          </a:prstGeom>
          <a:noFill/>
          <a:ln w="9525">
            <a:noFill/>
            <a:miter lim="800000"/>
            <a:headEnd/>
            <a:tailEnd/>
          </a:ln>
          <a:effectLst/>
        </p:spPr>
      </p:pic>
      <p:pic>
        <p:nvPicPr>
          <p:cNvPr id="9" name="Picture 8" descr="D:\Download\WINNING TEAM LOGO new2.png"/>
          <p:cNvPicPr>
            <a:picLocks noChangeAspect="1" noChangeArrowheads="1"/>
          </p:cNvPicPr>
          <p:nvPr/>
        </p:nvPicPr>
        <p:blipFill>
          <a:blip r:embed="rId4"/>
          <a:srcRect/>
          <a:stretch>
            <a:fillRect/>
          </a:stretch>
        </p:blipFill>
        <p:spPr bwMode="auto">
          <a:xfrm>
            <a:off x="8215989" y="43183"/>
            <a:ext cx="2179638" cy="427037"/>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D:\Download\Screenshot 2025-06-20 at 6.41.11 PM.png"/>
          <p:cNvPicPr>
            <a:picLocks noChangeAspect="1" noChangeArrowheads="1"/>
          </p:cNvPicPr>
          <p:nvPr/>
        </p:nvPicPr>
        <p:blipFill>
          <a:blip r:embed="rId2"/>
          <a:srcRect/>
          <a:stretch>
            <a:fillRect/>
          </a:stretch>
        </p:blipFill>
        <p:spPr bwMode="auto">
          <a:xfrm>
            <a:off x="1524001" y="1618136"/>
            <a:ext cx="3968885" cy="3924300"/>
          </a:xfrm>
          <a:prstGeom prst="rect">
            <a:avLst/>
          </a:prstGeom>
          <a:noFill/>
        </p:spPr>
      </p:pic>
      <p:pic>
        <p:nvPicPr>
          <p:cNvPr id="6150" name="Picture 6"/>
          <p:cNvPicPr>
            <a:picLocks noChangeAspect="1" noChangeArrowheads="1"/>
          </p:cNvPicPr>
          <p:nvPr/>
        </p:nvPicPr>
        <p:blipFill>
          <a:blip r:embed="rId3"/>
          <a:srcRect/>
          <a:stretch>
            <a:fillRect/>
          </a:stretch>
        </p:blipFill>
        <p:spPr bwMode="auto">
          <a:xfrm>
            <a:off x="5918504" y="1618136"/>
            <a:ext cx="4286250" cy="3771900"/>
          </a:xfrm>
          <a:prstGeom prst="rect">
            <a:avLst/>
          </a:prstGeom>
          <a:noFill/>
          <a:ln w="9525">
            <a:noFill/>
            <a:miter lim="800000"/>
            <a:headEnd/>
            <a:tailEnd/>
          </a:ln>
          <a:effectLst/>
        </p:spPr>
      </p:pic>
      <p:pic>
        <p:nvPicPr>
          <p:cNvPr id="6151" name="Picture 7"/>
          <p:cNvPicPr>
            <a:picLocks noChangeAspect="1" noChangeArrowheads="1"/>
          </p:cNvPicPr>
          <p:nvPr/>
        </p:nvPicPr>
        <p:blipFill>
          <a:blip r:embed="rId4"/>
          <a:srcRect/>
          <a:stretch>
            <a:fillRect/>
          </a:stretch>
        </p:blipFill>
        <p:spPr bwMode="auto">
          <a:xfrm>
            <a:off x="6058200" y="5435428"/>
            <a:ext cx="3305175" cy="304800"/>
          </a:xfrm>
          <a:prstGeom prst="rect">
            <a:avLst/>
          </a:prstGeom>
          <a:noFill/>
          <a:ln w="9525">
            <a:noFill/>
            <a:miter lim="800000"/>
            <a:headEnd/>
            <a:tailEnd/>
          </a:ln>
          <a:effectLst/>
        </p:spPr>
      </p:pic>
      <p:pic>
        <p:nvPicPr>
          <p:cNvPr id="8" name="Picture 3"/>
          <p:cNvPicPr>
            <a:picLocks noChangeAspect="1" noChangeArrowheads="1"/>
          </p:cNvPicPr>
          <p:nvPr/>
        </p:nvPicPr>
        <p:blipFill>
          <a:blip r:embed="rId5"/>
          <a:srcRect/>
          <a:stretch>
            <a:fillRect/>
          </a:stretch>
        </p:blipFill>
        <p:spPr bwMode="auto">
          <a:xfrm>
            <a:off x="585020" y="6078837"/>
            <a:ext cx="709468" cy="408475"/>
          </a:xfrm>
          <a:prstGeom prst="rect">
            <a:avLst/>
          </a:prstGeom>
          <a:noFill/>
          <a:ln w="9525">
            <a:noFill/>
            <a:miter lim="800000"/>
            <a:headEnd/>
            <a:tailEnd/>
          </a:ln>
          <a:effectLst/>
        </p:spPr>
      </p:pic>
      <p:pic>
        <p:nvPicPr>
          <p:cNvPr id="10" name="Picture 9" descr="D:\Download\WINNING TEAM LOGO new2.png"/>
          <p:cNvPicPr>
            <a:picLocks noChangeAspect="1" noChangeArrowheads="1"/>
          </p:cNvPicPr>
          <p:nvPr/>
        </p:nvPicPr>
        <p:blipFill>
          <a:blip r:embed="rId6"/>
          <a:srcRect/>
          <a:stretch>
            <a:fillRect/>
          </a:stretch>
        </p:blipFill>
        <p:spPr bwMode="auto">
          <a:xfrm>
            <a:off x="8215989" y="43183"/>
            <a:ext cx="2179638" cy="427037"/>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Download\PastedGraphic-1.tiff"/>
          <p:cNvPicPr>
            <a:picLocks noChangeAspect="1" noChangeArrowheads="1"/>
          </p:cNvPicPr>
          <p:nvPr/>
        </p:nvPicPr>
        <p:blipFill>
          <a:blip r:embed="rId2"/>
          <a:srcRect/>
          <a:stretch>
            <a:fillRect/>
          </a:stretch>
        </p:blipFill>
        <p:spPr bwMode="auto">
          <a:xfrm>
            <a:off x="1358631" y="1023832"/>
            <a:ext cx="5301573" cy="3764605"/>
          </a:xfrm>
          <a:prstGeom prst="rect">
            <a:avLst/>
          </a:prstGeom>
          <a:noFill/>
        </p:spPr>
      </p:pic>
      <p:pic>
        <p:nvPicPr>
          <p:cNvPr id="1027" name="Picture 3" descr="D:\Download\IMG_8440.jpeg"/>
          <p:cNvPicPr>
            <a:picLocks noChangeAspect="1" noChangeArrowheads="1"/>
          </p:cNvPicPr>
          <p:nvPr/>
        </p:nvPicPr>
        <p:blipFill>
          <a:blip r:embed="rId3"/>
          <a:srcRect/>
          <a:stretch>
            <a:fillRect/>
          </a:stretch>
        </p:blipFill>
        <p:spPr bwMode="auto">
          <a:xfrm>
            <a:off x="6640748" y="2906134"/>
            <a:ext cx="4007797" cy="3951866"/>
          </a:xfrm>
          <a:prstGeom prst="rect">
            <a:avLst/>
          </a:prstGeom>
          <a:noFill/>
        </p:spPr>
      </p:pic>
      <p:pic>
        <p:nvPicPr>
          <p:cNvPr id="9" name="Picture 3"/>
          <p:cNvPicPr>
            <a:picLocks noChangeAspect="1" noChangeArrowheads="1"/>
          </p:cNvPicPr>
          <p:nvPr/>
        </p:nvPicPr>
        <p:blipFill>
          <a:blip r:embed="rId4"/>
          <a:srcRect/>
          <a:stretch>
            <a:fillRect/>
          </a:stretch>
        </p:blipFill>
        <p:spPr bwMode="auto">
          <a:xfrm>
            <a:off x="526026" y="6078837"/>
            <a:ext cx="709468" cy="408475"/>
          </a:xfrm>
          <a:prstGeom prst="rect">
            <a:avLst/>
          </a:prstGeom>
          <a:noFill/>
          <a:ln w="9525">
            <a:noFill/>
            <a:miter lim="800000"/>
            <a:headEnd/>
            <a:tailEnd/>
          </a:ln>
          <a:effectLst/>
        </p:spPr>
      </p:pic>
      <p:pic>
        <p:nvPicPr>
          <p:cNvPr id="10" name="Picture 9" descr="D:\Download\WINNING TEAM LOGO new2.png"/>
          <p:cNvPicPr>
            <a:picLocks noChangeAspect="1" noChangeArrowheads="1"/>
          </p:cNvPicPr>
          <p:nvPr/>
        </p:nvPicPr>
        <p:blipFill>
          <a:blip r:embed="rId5"/>
          <a:srcRect/>
          <a:stretch>
            <a:fillRect/>
          </a:stretch>
        </p:blipFill>
        <p:spPr bwMode="auto">
          <a:xfrm>
            <a:off x="8215989" y="43183"/>
            <a:ext cx="2179638" cy="427037"/>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3303" y="1089498"/>
            <a:ext cx="8229600" cy="1143000"/>
          </a:xfrm>
        </p:spPr>
        <p:txBody>
          <a:bodyPr>
            <a:normAutofit/>
          </a:bodyPr>
          <a:lstStyle/>
          <a:p>
            <a:pPr algn="ctr"/>
            <a:r>
              <a:rPr lang="hi-IN" sz="4000" dirty="0"/>
              <a:t>भारतीय वास्तविकता</a:t>
            </a:r>
            <a:endParaRPr lang="en-IN" sz="4000" dirty="0"/>
          </a:p>
        </p:txBody>
      </p:sp>
      <p:sp>
        <p:nvSpPr>
          <p:cNvPr id="3" name="Content Placeholder 2"/>
          <p:cNvSpPr>
            <a:spLocks noGrp="1"/>
          </p:cNvSpPr>
          <p:nvPr>
            <p:ph idx="1"/>
          </p:nvPr>
        </p:nvSpPr>
        <p:spPr>
          <a:xfrm>
            <a:off x="1981200" y="2704289"/>
            <a:ext cx="8229600" cy="2305780"/>
          </a:xfrm>
        </p:spPr>
        <p:txBody>
          <a:bodyPr/>
          <a:lstStyle/>
          <a:p>
            <a:r>
              <a:rPr lang="hi-IN" dirty="0">
                <a:latin typeface="Kohinoor Devanagari" panose="02000000000000000000" pitchFamily="2" charset="77"/>
                <a:cs typeface="Kohinoor Devanagari" panose="02000000000000000000" pitchFamily="2" charset="77"/>
              </a:rPr>
              <a:t>77% भारतीय ₹25,000/माह से कम कमाते हैं। </a:t>
            </a:r>
            <a:endParaRPr lang="en-IN" dirty="0">
              <a:latin typeface="Kohinoor Devanagari" panose="02000000000000000000" pitchFamily="2" charset="77"/>
              <a:cs typeface="Kohinoor Devanagari" panose="02000000000000000000" pitchFamily="2" charset="77"/>
            </a:endParaRPr>
          </a:p>
          <a:p>
            <a:endParaRPr lang="en-IN" dirty="0">
              <a:latin typeface="Kohinoor Devanagari" panose="02000000000000000000" pitchFamily="2" charset="77"/>
              <a:cs typeface="Kohinoor Devanagari" panose="02000000000000000000" pitchFamily="2" charset="77"/>
            </a:endParaRPr>
          </a:p>
          <a:p>
            <a:r>
              <a:rPr lang="hi-IN" dirty="0">
                <a:latin typeface="Kohinoor Devanagari" panose="02000000000000000000" pitchFamily="2" charset="77"/>
                <a:cs typeface="Kohinoor Devanagari" panose="02000000000000000000" pitchFamily="2" charset="77"/>
              </a:rPr>
              <a:t>अधिकांश भारतीय आर्थिक रूप से सुरक्षित नहीं हैं - यह एक कठोर सत्य है।</a:t>
            </a:r>
            <a:endParaRPr dirty="0">
              <a:latin typeface="Kohinoor Devanagari" panose="02000000000000000000" pitchFamily="2" charset="77"/>
              <a:cs typeface="Kohinoor Devanagari" panose="02000000000000000000" pitchFamily="2" charset="77"/>
            </a:endParaRPr>
          </a:p>
        </p:txBody>
      </p:sp>
      <p:pic>
        <p:nvPicPr>
          <p:cNvPr id="7" name="Picture 3"/>
          <p:cNvPicPr>
            <a:picLocks noChangeAspect="1" noChangeArrowheads="1"/>
          </p:cNvPicPr>
          <p:nvPr/>
        </p:nvPicPr>
        <p:blipFill>
          <a:blip r:embed="rId2"/>
          <a:srcRect/>
          <a:stretch>
            <a:fillRect/>
          </a:stretch>
        </p:blipFill>
        <p:spPr bwMode="auto">
          <a:xfrm>
            <a:off x="673509" y="6078837"/>
            <a:ext cx="709468" cy="408475"/>
          </a:xfrm>
          <a:prstGeom prst="rect">
            <a:avLst/>
          </a:prstGeom>
          <a:noFill/>
          <a:ln w="9525">
            <a:noFill/>
            <a:miter lim="800000"/>
            <a:headEnd/>
            <a:tailEnd/>
          </a:ln>
          <a:effectLst/>
        </p:spPr>
      </p:pic>
      <p:pic>
        <p:nvPicPr>
          <p:cNvPr id="8" name="Picture 7" descr="D:\Download\WINNING TEAM LOGO new2.png"/>
          <p:cNvPicPr>
            <a:picLocks noChangeAspect="1" noChangeArrowheads="1"/>
          </p:cNvPicPr>
          <p:nvPr/>
        </p:nvPicPr>
        <p:blipFill>
          <a:blip r:embed="rId3"/>
          <a:srcRect/>
          <a:stretch>
            <a:fillRect/>
          </a:stretch>
        </p:blipFill>
        <p:spPr bwMode="auto">
          <a:xfrm>
            <a:off x="8215989" y="43183"/>
            <a:ext cx="2179638" cy="427037"/>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6919" y="1031132"/>
            <a:ext cx="8229600" cy="1143000"/>
          </a:xfrm>
        </p:spPr>
        <p:txBody>
          <a:bodyPr>
            <a:normAutofit/>
          </a:bodyPr>
          <a:lstStyle/>
          <a:p>
            <a:pPr algn="ctr"/>
            <a:r>
              <a:rPr lang="hi-IN" sz="4000" dirty="0"/>
              <a:t>आम आदमी का डर</a:t>
            </a:r>
            <a:endParaRPr lang="en-IN" sz="4000" dirty="0"/>
          </a:p>
        </p:txBody>
      </p:sp>
      <p:sp>
        <p:nvSpPr>
          <p:cNvPr id="3" name="Content Placeholder 2"/>
          <p:cNvSpPr>
            <a:spLocks noGrp="1"/>
          </p:cNvSpPr>
          <p:nvPr>
            <p:ph idx="1"/>
          </p:nvPr>
        </p:nvSpPr>
        <p:spPr>
          <a:xfrm>
            <a:off x="1981200" y="3151762"/>
            <a:ext cx="8229600" cy="1838852"/>
          </a:xfrm>
        </p:spPr>
        <p:txBody>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काम मेरा है, समय मेरा है, लेकिन सुरक्षा किसी और की दया पर है</a:t>
            </a:r>
            <a:r>
              <a:rPr dirty="0">
                <a:latin typeface="Kohinoor Devanagari" panose="02000000000000000000" pitchFamily="2" charset="77"/>
                <a:cs typeface="Kohinoor Devanagari" panose="02000000000000000000" pitchFamily="2" charset="77"/>
              </a:rPr>
              <a:t>”</a:t>
            </a:r>
          </a:p>
        </p:txBody>
      </p:sp>
      <p:pic>
        <p:nvPicPr>
          <p:cNvPr id="7" name="Picture 3"/>
          <p:cNvPicPr>
            <a:picLocks noChangeAspect="1" noChangeArrowheads="1"/>
          </p:cNvPicPr>
          <p:nvPr/>
        </p:nvPicPr>
        <p:blipFill>
          <a:blip r:embed="rId2"/>
          <a:srcRect/>
          <a:stretch>
            <a:fillRect/>
          </a:stretch>
        </p:blipFill>
        <p:spPr bwMode="auto">
          <a:xfrm>
            <a:off x="467032" y="6078837"/>
            <a:ext cx="709468" cy="408475"/>
          </a:xfrm>
          <a:prstGeom prst="rect">
            <a:avLst/>
          </a:prstGeom>
          <a:noFill/>
          <a:ln w="9525">
            <a:noFill/>
            <a:miter lim="800000"/>
            <a:headEnd/>
            <a:tailEnd/>
          </a:ln>
          <a:effectLst/>
        </p:spPr>
      </p:pic>
      <p:pic>
        <p:nvPicPr>
          <p:cNvPr id="9" name="Picture 8" descr="D:\Download\WINNING TEAM LOGO new2.png"/>
          <p:cNvPicPr>
            <a:picLocks noChangeAspect="1" noChangeArrowheads="1"/>
          </p:cNvPicPr>
          <p:nvPr/>
        </p:nvPicPr>
        <p:blipFill>
          <a:blip r:embed="rId3"/>
          <a:srcRect/>
          <a:stretch>
            <a:fillRect/>
          </a:stretch>
        </p:blipFill>
        <p:spPr bwMode="auto">
          <a:xfrm>
            <a:off x="8215989" y="43183"/>
            <a:ext cx="2179638" cy="42703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082202"/>
            <a:ext cx="8229600" cy="1143000"/>
          </a:xfrm>
        </p:spPr>
        <p:txBody>
          <a:bodyPr>
            <a:normAutofit/>
          </a:bodyPr>
          <a:lstStyle/>
          <a:p>
            <a:pPr algn="ctr"/>
            <a:r>
              <a:rPr lang="hi-IN" sz="4000" dirty="0">
                <a:latin typeface="Kohinoor Devanagari" panose="02000000000000000000" pitchFamily="2" charset="77"/>
                <a:cs typeface="Kohinoor Devanagari" panose="02000000000000000000" pitchFamily="2" charset="77"/>
              </a:rPr>
              <a:t>आप अपने बच्चों को क्या दे सकते हैं?</a:t>
            </a:r>
            <a:endParaRPr lang="en-IN" sz="4400" dirty="0">
              <a:latin typeface="Kohinoor Devanagari" panose="02000000000000000000" pitchFamily="2" charset="77"/>
              <a:cs typeface="Kohinoor Devanagari" panose="02000000000000000000" pitchFamily="2" charset="77"/>
            </a:endParaRPr>
          </a:p>
        </p:txBody>
      </p:sp>
      <p:sp>
        <p:nvSpPr>
          <p:cNvPr id="3" name="Content Placeholder 2"/>
          <p:cNvSpPr>
            <a:spLocks noGrp="1"/>
          </p:cNvSpPr>
          <p:nvPr>
            <p:ph idx="1"/>
          </p:nvPr>
        </p:nvSpPr>
        <p:spPr>
          <a:xfrm>
            <a:off x="1981200" y="2791839"/>
            <a:ext cx="8229600" cy="1975039"/>
          </a:xfrm>
        </p:spPr>
        <p:txBody>
          <a:bodyPr/>
          <a:lstStyle/>
          <a:p>
            <a:r>
              <a:rPr dirty="0"/>
              <a:t>“</a:t>
            </a:r>
            <a:r>
              <a:rPr lang="hi-IN" dirty="0">
                <a:latin typeface="Kohinoor Devanagari" panose="02000000000000000000" pitchFamily="2" charset="77"/>
                <a:cs typeface="Kohinoor Devanagari" panose="02000000000000000000" pitchFamily="2" charset="77"/>
              </a:rPr>
              <a:t>आप अपने बच्चों को सिर्फ़ पैसा ही नहीं, बल्कि एक सिस्टम भी दे सकते हैं।” </a:t>
            </a:r>
            <a:endParaRPr lang="en-IN" dirty="0">
              <a:latin typeface="Kohinoor Devanagari" panose="02000000000000000000" pitchFamily="2" charset="77"/>
              <a:cs typeface="Kohinoor Devanagari" panose="02000000000000000000" pitchFamily="2" charset="77"/>
            </a:endParaRPr>
          </a:p>
          <a:p>
            <a:pPr>
              <a:buNone/>
            </a:pPr>
            <a:endParaRPr lang="en-IN" dirty="0">
              <a:latin typeface="Kohinoor Devanagari" panose="02000000000000000000" pitchFamily="2" charset="77"/>
              <a:cs typeface="Kohinoor Devanagari" panose="02000000000000000000" pitchFamily="2" charset="77"/>
            </a:endParaRPr>
          </a:p>
          <a:p>
            <a:r>
              <a:rPr lang="hi-IN" dirty="0">
                <a:latin typeface="Kohinoor Devanagari" panose="02000000000000000000" pitchFamily="2" charset="77"/>
                <a:cs typeface="Kohinoor Devanagari" panose="02000000000000000000" pitchFamily="2" charset="77"/>
              </a:rPr>
              <a:t>सिर्फ़ बचत ही नहीं, सिस्टम भी बनाएँ।</a:t>
            </a:r>
            <a:endParaRPr dirty="0">
              <a:latin typeface="Kohinoor Devanagari" panose="02000000000000000000" pitchFamily="2" charset="77"/>
              <a:cs typeface="Kohinoor Devanagari" panose="02000000000000000000" pitchFamily="2" charset="77"/>
            </a:endParaRPr>
          </a:p>
        </p:txBody>
      </p:sp>
      <p:pic>
        <p:nvPicPr>
          <p:cNvPr id="7" name="Picture 3"/>
          <p:cNvPicPr>
            <a:picLocks noChangeAspect="1" noChangeArrowheads="1"/>
          </p:cNvPicPr>
          <p:nvPr/>
        </p:nvPicPr>
        <p:blipFill>
          <a:blip r:embed="rId2"/>
          <a:srcRect/>
          <a:stretch>
            <a:fillRect/>
          </a:stretch>
        </p:blipFill>
        <p:spPr bwMode="auto">
          <a:xfrm>
            <a:off x="712838" y="6000179"/>
            <a:ext cx="709468" cy="408475"/>
          </a:xfrm>
          <a:prstGeom prst="rect">
            <a:avLst/>
          </a:prstGeom>
          <a:noFill/>
          <a:ln w="9525">
            <a:noFill/>
            <a:miter lim="800000"/>
            <a:headEnd/>
            <a:tailEnd/>
          </a:ln>
          <a:effectLst/>
        </p:spPr>
      </p:pic>
      <p:pic>
        <p:nvPicPr>
          <p:cNvPr id="8" name="Picture 7" descr="D:\Download\WINNING TEAM LOGO new2.png"/>
          <p:cNvPicPr>
            <a:picLocks noChangeAspect="1" noChangeArrowheads="1"/>
          </p:cNvPicPr>
          <p:nvPr/>
        </p:nvPicPr>
        <p:blipFill>
          <a:blip r:embed="rId3"/>
          <a:srcRect/>
          <a:stretch>
            <a:fillRect/>
          </a:stretch>
        </p:blipFill>
        <p:spPr bwMode="auto">
          <a:xfrm>
            <a:off x="8215989" y="43183"/>
            <a:ext cx="2179638" cy="427037"/>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72766"/>
            <a:ext cx="8229600" cy="1143000"/>
          </a:xfrm>
        </p:spPr>
        <p:txBody>
          <a:bodyPr>
            <a:normAutofit/>
          </a:bodyPr>
          <a:lstStyle/>
          <a:p>
            <a:pPr algn="ctr"/>
            <a:r>
              <a:rPr lang="en-IN" sz="4000" dirty="0"/>
              <a:t>FINANCIAL SYSTEMS </a:t>
            </a:r>
            <a:r>
              <a:rPr lang="hi-IN" sz="4000" dirty="0"/>
              <a:t>की आवश्यकता</a:t>
            </a:r>
            <a:endParaRPr lang="en-IN" sz="4000" dirty="0"/>
          </a:p>
        </p:txBody>
      </p:sp>
      <p:sp>
        <p:nvSpPr>
          <p:cNvPr id="3" name="Content Placeholder 2"/>
          <p:cNvSpPr>
            <a:spLocks noGrp="1"/>
          </p:cNvSpPr>
          <p:nvPr>
            <p:ph idx="1"/>
          </p:nvPr>
        </p:nvSpPr>
        <p:spPr>
          <a:xfrm>
            <a:off x="1981200" y="3127281"/>
            <a:ext cx="8229600" cy="2383601"/>
          </a:xfrm>
        </p:spPr>
        <p:txBody>
          <a:bodyPr/>
          <a:lstStyle/>
          <a:p>
            <a:r>
              <a:rPr dirty="0"/>
              <a:t>- </a:t>
            </a:r>
            <a:r>
              <a:rPr lang="en-IN" dirty="0">
                <a:latin typeface="Kohinoor Devanagari" panose="02000000000000000000" pitchFamily="2" charset="77"/>
                <a:cs typeface="Kohinoor Devanagari" panose="02000000000000000000" pitchFamily="2" charset="77"/>
              </a:rPr>
              <a:t>P</a:t>
            </a:r>
            <a:r>
              <a:rPr dirty="0" err="1">
                <a:latin typeface="Kohinoor Devanagari" panose="02000000000000000000" pitchFamily="2" charset="77"/>
                <a:cs typeface="Kohinoor Devanagari" panose="02000000000000000000" pitchFamily="2" charset="77"/>
              </a:rPr>
              <a:t>assive</a:t>
            </a:r>
            <a:r>
              <a:rPr dirty="0">
                <a:latin typeface="Kohinoor Devanagari" panose="02000000000000000000" pitchFamily="2" charset="77"/>
                <a:cs typeface="Kohinoor Devanagari" panose="02000000000000000000" pitchFamily="2" charset="77"/>
              </a:rPr>
              <a:t> </a:t>
            </a:r>
            <a:r>
              <a:rPr lang="en-IN" dirty="0">
                <a:latin typeface="Kohinoor Devanagari" panose="02000000000000000000" pitchFamily="2" charset="77"/>
                <a:cs typeface="Kohinoor Devanagari" panose="02000000000000000000" pitchFamily="2" charset="77"/>
              </a:rPr>
              <a:t>I</a:t>
            </a:r>
            <a:r>
              <a:rPr dirty="0" err="1">
                <a:latin typeface="Kohinoor Devanagari" panose="02000000000000000000" pitchFamily="2" charset="77"/>
                <a:cs typeface="Kohinoor Devanagari" panose="02000000000000000000" pitchFamily="2" charset="77"/>
              </a:rPr>
              <a:t>ncome</a:t>
            </a:r>
            <a:r>
              <a:rPr lang="en-IN" dirty="0">
                <a:latin typeface="Kohinoor Devanagari" panose="02000000000000000000" pitchFamily="2" charset="77"/>
                <a:cs typeface="Kohinoor Devanagari" panose="02000000000000000000" pitchFamily="2" charset="77"/>
              </a:rPr>
              <a:t> </a:t>
            </a:r>
            <a:r>
              <a:rPr lang="hi-IN" dirty="0">
                <a:latin typeface="Kohinoor Devanagari" panose="02000000000000000000" pitchFamily="2" charset="77"/>
                <a:cs typeface="Kohinoor Devanagari" panose="02000000000000000000" pitchFamily="2" charset="77"/>
              </a:rPr>
              <a:t>का निर्माण करें।</a:t>
            </a:r>
            <a:endParaRPr dirty="0">
              <a:latin typeface="Kohinoor Devanagari" panose="02000000000000000000" pitchFamily="2" charset="77"/>
              <a:cs typeface="Kohinoor Devanagari" panose="02000000000000000000" pitchFamily="2" charset="77"/>
            </a:endParaRPr>
          </a:p>
          <a:p>
            <a:r>
              <a:rPr dirty="0">
                <a:latin typeface="Kohinoor Devanagari" panose="02000000000000000000" pitchFamily="2" charset="77"/>
                <a:cs typeface="Kohinoor Devanagari" panose="02000000000000000000" pitchFamily="2" charset="77"/>
              </a:rPr>
              <a:t>- </a:t>
            </a:r>
            <a:r>
              <a:rPr lang="en-IN" dirty="0">
                <a:latin typeface="Kohinoor Devanagari" panose="02000000000000000000" pitchFamily="2" charset="77"/>
                <a:cs typeface="Kohinoor Devanagari" panose="02000000000000000000" pitchFamily="2" charset="77"/>
              </a:rPr>
              <a:t>S</a:t>
            </a:r>
            <a:r>
              <a:rPr dirty="0">
                <a:latin typeface="Kohinoor Devanagari" panose="02000000000000000000" pitchFamily="2" charset="77"/>
                <a:cs typeface="Kohinoor Devanagari" panose="02000000000000000000" pitchFamily="2" charset="77"/>
              </a:rPr>
              <a:t>kills &amp; </a:t>
            </a:r>
            <a:r>
              <a:rPr lang="en-IN" dirty="0">
                <a:latin typeface="Kohinoor Devanagari" panose="02000000000000000000" pitchFamily="2" charset="77"/>
                <a:cs typeface="Kohinoor Devanagari" panose="02000000000000000000" pitchFamily="2" charset="77"/>
              </a:rPr>
              <a:t>N</a:t>
            </a:r>
            <a:r>
              <a:rPr dirty="0" err="1">
                <a:latin typeface="Kohinoor Devanagari" panose="02000000000000000000" pitchFamily="2" charset="77"/>
                <a:cs typeface="Kohinoor Devanagari" panose="02000000000000000000" pitchFamily="2" charset="77"/>
              </a:rPr>
              <a:t>etworks</a:t>
            </a:r>
            <a:r>
              <a:rPr lang="en-IN" dirty="0">
                <a:latin typeface="Kohinoor Devanagari" panose="02000000000000000000" pitchFamily="2" charset="77"/>
                <a:cs typeface="Kohinoor Devanagari" panose="02000000000000000000" pitchFamily="2" charset="77"/>
              </a:rPr>
              <a:t> </a:t>
            </a:r>
            <a:r>
              <a:rPr lang="hi-IN" dirty="0">
                <a:latin typeface="Kohinoor Devanagari" panose="02000000000000000000" pitchFamily="2" charset="77"/>
                <a:cs typeface="Kohinoor Devanagari" panose="02000000000000000000" pitchFamily="2" charset="77"/>
              </a:rPr>
              <a:t>के माध्यम से सुरक्षा बनाएं।</a:t>
            </a:r>
            <a:endParaRPr dirty="0">
              <a:latin typeface="Kohinoor Devanagari" panose="02000000000000000000" pitchFamily="2" charset="77"/>
              <a:cs typeface="Kohinoor Devanagari" panose="02000000000000000000" pitchFamily="2" charset="77"/>
            </a:endParaRPr>
          </a:p>
          <a:p>
            <a:r>
              <a:rPr dirty="0">
                <a:latin typeface="Kohinoor Devanagari" panose="02000000000000000000" pitchFamily="2" charset="77"/>
                <a:cs typeface="Kohinoor Devanagari" panose="02000000000000000000" pitchFamily="2" charset="77"/>
              </a:rPr>
              <a:t>- </a:t>
            </a:r>
            <a:r>
              <a:rPr lang="en-IN" dirty="0">
                <a:latin typeface="Kohinoor Devanagari" panose="02000000000000000000" pitchFamily="2" charset="77"/>
                <a:cs typeface="Kohinoor Devanagari" panose="02000000000000000000" pitchFamily="2" charset="77"/>
              </a:rPr>
              <a:t>F</a:t>
            </a:r>
            <a:r>
              <a:rPr dirty="0" err="1">
                <a:latin typeface="Kohinoor Devanagari" panose="02000000000000000000" pitchFamily="2" charset="77"/>
                <a:cs typeface="Kohinoor Devanagari" panose="02000000000000000000" pitchFamily="2" charset="77"/>
              </a:rPr>
              <a:t>inancial</a:t>
            </a:r>
            <a:r>
              <a:rPr dirty="0">
                <a:latin typeface="Kohinoor Devanagari" panose="02000000000000000000" pitchFamily="2" charset="77"/>
                <a:cs typeface="Kohinoor Devanagari" panose="02000000000000000000" pitchFamily="2" charset="77"/>
              </a:rPr>
              <a:t> </a:t>
            </a:r>
            <a:r>
              <a:rPr lang="en-IN" dirty="0">
                <a:latin typeface="Kohinoor Devanagari" panose="02000000000000000000" pitchFamily="2" charset="77"/>
                <a:cs typeface="Kohinoor Devanagari" panose="02000000000000000000" pitchFamily="2" charset="77"/>
              </a:rPr>
              <a:t>L</a:t>
            </a:r>
            <a:r>
              <a:rPr dirty="0" err="1">
                <a:latin typeface="Kohinoor Devanagari" panose="02000000000000000000" pitchFamily="2" charset="77"/>
                <a:cs typeface="Kohinoor Devanagari" panose="02000000000000000000" pitchFamily="2" charset="77"/>
              </a:rPr>
              <a:t>iteracy</a:t>
            </a:r>
            <a:r>
              <a:rPr lang="hi-IN" dirty="0">
                <a:latin typeface="Kohinoor Devanagari" panose="02000000000000000000" pitchFamily="2" charset="77"/>
                <a:cs typeface="Kohinoor Devanagari" panose="02000000000000000000" pitchFamily="2" charset="77"/>
              </a:rPr>
              <a:t> में निवेश करें।</a:t>
            </a:r>
            <a:endParaRPr dirty="0">
              <a:latin typeface="Kohinoor Devanagari" panose="02000000000000000000" pitchFamily="2" charset="77"/>
              <a:cs typeface="Kohinoor Devanagari" panose="02000000000000000000" pitchFamily="2" charset="77"/>
            </a:endParaRPr>
          </a:p>
        </p:txBody>
      </p:sp>
      <p:pic>
        <p:nvPicPr>
          <p:cNvPr id="6" name="Picture 5" descr="D:\Download\WINNING TEAM LOGO new2.png"/>
          <p:cNvPicPr>
            <a:picLocks noChangeAspect="1" noChangeArrowheads="1"/>
          </p:cNvPicPr>
          <p:nvPr/>
        </p:nvPicPr>
        <p:blipFill>
          <a:blip r:embed="rId2"/>
          <a:srcRect/>
          <a:stretch>
            <a:fillRect/>
          </a:stretch>
        </p:blipFill>
        <p:spPr bwMode="auto">
          <a:xfrm>
            <a:off x="8215989" y="43183"/>
            <a:ext cx="2179638" cy="427037"/>
          </a:xfrm>
          <a:prstGeom prst="rect">
            <a:avLst/>
          </a:prstGeom>
          <a:noFill/>
        </p:spPr>
      </p:pic>
      <p:pic>
        <p:nvPicPr>
          <p:cNvPr id="7" name="Picture 3"/>
          <p:cNvPicPr>
            <a:picLocks noChangeAspect="1" noChangeArrowheads="1"/>
          </p:cNvPicPr>
          <p:nvPr/>
        </p:nvPicPr>
        <p:blipFill>
          <a:blip r:embed="rId3"/>
          <a:srcRect/>
          <a:stretch>
            <a:fillRect/>
          </a:stretch>
        </p:blipFill>
        <p:spPr bwMode="auto">
          <a:xfrm>
            <a:off x="545690" y="5874599"/>
            <a:ext cx="709468" cy="408475"/>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946015"/>
            <a:ext cx="8229600" cy="1143000"/>
          </a:xfrm>
        </p:spPr>
        <p:txBody>
          <a:bodyPr>
            <a:noAutofit/>
          </a:bodyPr>
          <a:lstStyle/>
          <a:p>
            <a:pPr algn="ctr"/>
            <a:r>
              <a:rPr lang="hi-IN" sz="5500" dirty="0"/>
              <a:t>धन्यवाद</a:t>
            </a:r>
            <a:endParaRPr sz="5500"/>
          </a:p>
        </p:txBody>
      </p:sp>
      <p:sp>
        <p:nvSpPr>
          <p:cNvPr id="3" name="Content Placeholder 2"/>
          <p:cNvSpPr>
            <a:spLocks noGrp="1"/>
          </p:cNvSpPr>
          <p:nvPr>
            <p:ph idx="1"/>
          </p:nvPr>
        </p:nvSpPr>
        <p:spPr>
          <a:xfrm>
            <a:off x="1981200" y="2373549"/>
            <a:ext cx="8229600" cy="1994494"/>
          </a:xfrm>
        </p:spPr>
        <p:txBody>
          <a:bodyPr/>
          <a:lstStyle/>
          <a:p>
            <a:r>
              <a:rPr dirty="0">
                <a:latin typeface="Kohinoor Devanagari" panose="02000000000000000000" pitchFamily="2" charset="77"/>
                <a:cs typeface="Kohinoor Devanagari" panose="02000000000000000000" pitchFamily="2" charset="77"/>
              </a:rPr>
              <a:t>“</a:t>
            </a:r>
            <a:r>
              <a:rPr lang="hi-IN" dirty="0">
                <a:latin typeface="Kohinoor Devanagari" panose="02000000000000000000" pitchFamily="2" charset="77"/>
                <a:cs typeface="Kohinoor Devanagari" panose="02000000000000000000" pitchFamily="2" charset="77"/>
              </a:rPr>
              <a:t>आइए सिर्फ़ जीवित न रहें - सुरक्षित रहें।” </a:t>
            </a:r>
            <a:endParaRPr lang="en-IN" dirty="0">
              <a:latin typeface="Kohinoor Devanagari" panose="02000000000000000000" pitchFamily="2" charset="77"/>
              <a:cs typeface="Kohinoor Devanagari" panose="02000000000000000000" pitchFamily="2" charset="77"/>
            </a:endParaRPr>
          </a:p>
          <a:p>
            <a:endParaRPr lang="en-IN" dirty="0">
              <a:latin typeface="Kohinoor Devanagari" panose="02000000000000000000" pitchFamily="2" charset="77"/>
              <a:cs typeface="Kohinoor Devanagari" panose="02000000000000000000" pitchFamily="2" charset="77"/>
            </a:endParaRPr>
          </a:p>
          <a:p>
            <a:r>
              <a:rPr lang="hi-IN" dirty="0">
                <a:latin typeface="Kohinoor Devanagari" panose="02000000000000000000" pitchFamily="2" charset="77"/>
                <a:cs typeface="Kohinoor Devanagari" panose="02000000000000000000" pitchFamily="2" charset="77"/>
              </a:rPr>
              <a:t>ऐसा भविष्य बनाएं जहाँ आपकी आय किसी और का निर्णय न हो।</a:t>
            </a:r>
            <a:endParaRPr dirty="0">
              <a:latin typeface="Kohinoor Devanagari" panose="02000000000000000000" pitchFamily="2" charset="77"/>
              <a:cs typeface="Kohinoor Devanagari" panose="02000000000000000000" pitchFamily="2" charset="77"/>
            </a:endParaRPr>
          </a:p>
        </p:txBody>
      </p:sp>
      <p:pic>
        <p:nvPicPr>
          <p:cNvPr id="5" name="Picture 4" descr="D:\Download\WINNING TEAM LOGO new2.png"/>
          <p:cNvPicPr>
            <a:picLocks noChangeAspect="1" noChangeArrowheads="1"/>
          </p:cNvPicPr>
          <p:nvPr/>
        </p:nvPicPr>
        <p:blipFill>
          <a:blip r:embed="rId2"/>
          <a:srcRect/>
          <a:stretch>
            <a:fillRect/>
          </a:stretch>
        </p:blipFill>
        <p:spPr bwMode="auto">
          <a:xfrm>
            <a:off x="8215994" y="43183"/>
            <a:ext cx="2179638" cy="427037"/>
          </a:xfrm>
          <a:prstGeom prst="rect">
            <a:avLst/>
          </a:prstGeom>
          <a:noFill/>
        </p:spPr>
      </p:pic>
      <p:sp>
        <p:nvSpPr>
          <p:cNvPr id="6" name="Rectangle 5"/>
          <p:cNvSpPr/>
          <p:nvPr/>
        </p:nvSpPr>
        <p:spPr>
          <a:xfrm>
            <a:off x="3245797" y="5009904"/>
            <a:ext cx="5515583" cy="369332"/>
          </a:xfrm>
          <a:prstGeom prst="rect">
            <a:avLst/>
          </a:prstGeom>
        </p:spPr>
        <p:txBody>
          <a:bodyPr wrap="square">
            <a:spAutoFit/>
          </a:bodyPr>
          <a:lstStyle/>
          <a:p>
            <a:pPr algn="ctr"/>
            <a:r>
              <a:rPr lang="hi-IN" dirty="0">
                <a:solidFill>
                  <a:srgbClr val="C00000"/>
                </a:solidFill>
              </a:rPr>
              <a:t>आपका सहयोग किसी के जीवन में उजाला ला सकता है।</a:t>
            </a:r>
            <a:endParaRPr lang="en-IN" dirty="0">
              <a:solidFill>
                <a:srgbClr val="C00000"/>
              </a:solidFill>
            </a:endParaRPr>
          </a:p>
        </p:txBody>
      </p:sp>
      <p:pic>
        <p:nvPicPr>
          <p:cNvPr id="4" name="Picture 3">
            <a:extLst>
              <a:ext uri="{FF2B5EF4-FFF2-40B4-BE49-F238E27FC236}">
                <a16:creationId xmlns:a16="http://schemas.microsoft.com/office/drawing/2014/main" id="{5B5589C7-AF52-76FB-2C6D-DEC901060A4F}"/>
              </a:ext>
            </a:extLst>
          </p:cNvPr>
          <p:cNvPicPr>
            <a:picLocks noChangeAspect="1" noChangeArrowheads="1"/>
          </p:cNvPicPr>
          <p:nvPr/>
        </p:nvPicPr>
        <p:blipFill>
          <a:blip r:embed="rId3"/>
          <a:srcRect/>
          <a:stretch>
            <a:fillRect/>
          </a:stretch>
        </p:blipFill>
        <p:spPr bwMode="auto">
          <a:xfrm>
            <a:off x="545690" y="5874599"/>
            <a:ext cx="709468" cy="408475"/>
          </a:xfrm>
          <a:prstGeom prst="rect">
            <a:avLst/>
          </a:prstGeom>
          <a:noFill/>
          <a:ln w="9525">
            <a:noFill/>
            <a:miter lim="800000"/>
            <a:headEnd/>
            <a:tailEnd/>
          </a:ln>
          <a:effectLst/>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144</TotalTime>
  <Words>330</Words>
  <Application>Microsoft Office PowerPoint</Application>
  <PresentationFormat>Widescreen</PresentationFormat>
  <Paragraphs>31</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Calibri</vt:lpstr>
      <vt:lpstr>Constantia</vt:lpstr>
      <vt:lpstr>Kohinoor Devanagari</vt:lpstr>
      <vt:lpstr>Wingdings 2</vt:lpstr>
      <vt:lpstr>Flow</vt:lpstr>
      <vt:lpstr>INCOME INSECURITY – एक आम लड़ाई</vt:lpstr>
      <vt:lpstr>राहुल द्रविड़ - स्टारडम के बावजूद संदेह</vt:lpstr>
      <vt:lpstr>बलजीत सिंह साहनी - 31 साल की उम्र में छोड़ दिया फुटबॉल</vt:lpstr>
      <vt:lpstr>सुरेश रैना - चोटिल और तनावग्रस्त</vt:lpstr>
      <vt:lpstr>हरभजन सिंह – वेतन की कोई निश्चितता नहीं</vt:lpstr>
      <vt:lpstr>PowerPoint Presentation</vt:lpstr>
      <vt:lpstr>PowerPoint Presentation</vt:lpstr>
      <vt:lpstr>भारतीय वास्तविकता</vt:lpstr>
      <vt:lpstr>आम आदमी का डर</vt:lpstr>
      <vt:lpstr>आप अपने बच्चों को क्या दे सकते हैं?</vt:lpstr>
      <vt:lpstr>FINANCIAL SYSTEMS की आवश्यकता</vt:lpstr>
      <vt:lpstr>धन्यवाद</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Income Insecurity – A Common Battle</dc:title>
  <dc:creator>win10</dc:creator>
  <dc:description>generated using python-pptx</dc:description>
  <cp:lastModifiedBy>KUNDAN KOLI</cp:lastModifiedBy>
  <cp:revision>7</cp:revision>
  <dcterms:created xsi:type="dcterms:W3CDTF">2013-01-27T09:14:16Z</dcterms:created>
  <dcterms:modified xsi:type="dcterms:W3CDTF">2025-07-03T08:01:33Z</dcterms:modified>
</cp:coreProperties>
</file>